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-112" y="-3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A2E2C-BAF5-3C43-89FD-ACB407A3AC57}" type="datetimeFigureOut">
              <a:rPr lang="en-US" smtClean="0"/>
              <a:t>7/19/13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D560D-F113-7044-9C85-EDFDF7E7E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351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A2E2C-BAF5-3C43-89FD-ACB407A3AC57}" type="datetimeFigureOut">
              <a:rPr lang="en-US" smtClean="0"/>
              <a:t>7/19/13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D560D-F113-7044-9C85-EDFDF7E7E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599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A2E2C-BAF5-3C43-89FD-ACB407A3AC57}" type="datetimeFigureOut">
              <a:rPr lang="en-US" smtClean="0"/>
              <a:t>7/19/13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D560D-F113-7044-9C85-EDFDF7E7E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978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A2E2C-BAF5-3C43-89FD-ACB407A3AC57}" type="datetimeFigureOut">
              <a:rPr lang="en-US" smtClean="0"/>
              <a:t>7/19/13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D560D-F113-7044-9C85-EDFDF7E7E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852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A2E2C-BAF5-3C43-89FD-ACB407A3AC57}" type="datetimeFigureOut">
              <a:rPr lang="en-US" smtClean="0"/>
              <a:t>7/19/13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D560D-F113-7044-9C85-EDFDF7E7E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50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A2E2C-BAF5-3C43-89FD-ACB407A3AC57}" type="datetimeFigureOut">
              <a:rPr lang="en-US" smtClean="0"/>
              <a:t>7/19/13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D560D-F113-7044-9C85-EDFDF7E7E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913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A2E2C-BAF5-3C43-89FD-ACB407A3AC57}" type="datetimeFigureOut">
              <a:rPr lang="en-US" smtClean="0"/>
              <a:t>7/19/13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D560D-F113-7044-9C85-EDFDF7E7E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28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A2E2C-BAF5-3C43-89FD-ACB407A3AC57}" type="datetimeFigureOut">
              <a:rPr lang="en-US" smtClean="0"/>
              <a:t>7/19/13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D560D-F113-7044-9C85-EDFDF7E7E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746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A2E2C-BAF5-3C43-89FD-ACB407A3AC57}" type="datetimeFigureOut">
              <a:rPr lang="en-US" smtClean="0"/>
              <a:t>7/19/13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D560D-F113-7044-9C85-EDFDF7E7E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228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A2E2C-BAF5-3C43-89FD-ACB407A3AC57}" type="datetimeFigureOut">
              <a:rPr lang="en-US" smtClean="0"/>
              <a:t>7/19/13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D560D-F113-7044-9C85-EDFDF7E7E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844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A2E2C-BAF5-3C43-89FD-ACB407A3AC57}" type="datetimeFigureOut">
              <a:rPr lang="en-US" smtClean="0"/>
              <a:t>7/19/13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D560D-F113-7044-9C85-EDFDF7E7E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97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5A2E2C-BAF5-3C43-89FD-ACB407A3AC57}" type="datetimeFigureOut">
              <a:rPr lang="en-US" smtClean="0"/>
              <a:t>7/19/13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DD560D-F113-7044-9C85-EDFDF7E7E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324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lide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103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76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40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02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18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328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03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85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79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638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944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60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18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86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59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92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Macintosh PowerPoint</Application>
  <PresentationFormat>On-screen Show (4:3)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Spring Creative Group</dc:creator>
  <cp:lastModifiedBy>Spring Creative Group</cp:lastModifiedBy>
  <cp:revision>1</cp:revision>
  <dcterms:created xsi:type="dcterms:W3CDTF">2013-07-19T15:21:16Z</dcterms:created>
  <dcterms:modified xsi:type="dcterms:W3CDTF">2013-07-19T15:29:27Z</dcterms:modified>
</cp:coreProperties>
</file>